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68" r:id="rId4"/>
    <p:sldId id="275" r:id="rId5"/>
    <p:sldId id="264" r:id="rId6"/>
    <p:sldId id="272" r:id="rId7"/>
    <p:sldId id="274" r:id="rId8"/>
    <p:sldId id="273" r:id="rId9"/>
    <p:sldId id="276" r:id="rId10"/>
    <p:sldId id="282" r:id="rId11"/>
    <p:sldId id="278" r:id="rId12"/>
    <p:sldId id="260" r:id="rId13"/>
    <p:sldId id="284" r:id="rId14"/>
    <p:sldId id="271" r:id="rId15"/>
    <p:sldId id="283" r:id="rId16"/>
    <p:sldId id="285" r:id="rId17"/>
    <p:sldId id="270" r:id="rId18"/>
    <p:sldId id="265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68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26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39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28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9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10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24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1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11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82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02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3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11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683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-1216424" y="903110"/>
            <a:ext cx="11344369" cy="11344369"/>
          </a:xfrm>
          <a:prstGeom prst="ellipse">
            <a:avLst/>
          </a:prstGeom>
          <a:solidFill>
            <a:schemeClr val="accent2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90" y="2637653"/>
            <a:ext cx="2600769" cy="26148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2100" y="3344501"/>
            <a:ext cx="49813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歐噴</a:t>
            </a:r>
            <a:r>
              <a:rPr lang="en-US" altLang="zh-TW" sz="6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 ~ </a:t>
            </a:r>
            <a:r>
              <a:rPr lang="zh-TW" altLang="en-US" sz="6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豆知識</a:t>
            </a:r>
            <a:endParaRPr lang="en-US" sz="6000" dirty="0">
              <a:solidFill>
                <a:schemeClr val="bg1"/>
              </a:solidFill>
              <a:latin typeface="儷黑 Pro"/>
              <a:ea typeface="儷黑 Pro"/>
              <a:cs typeface="儷黑 Pr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46334" y="266890"/>
            <a:ext cx="235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Pixnet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Hackathon</a:t>
            </a:r>
            <a:r>
              <a:rPr lang="en-US" dirty="0" smtClean="0">
                <a:solidFill>
                  <a:schemeClr val="bg1"/>
                </a:solidFill>
              </a:rPr>
              <a:t> 2015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314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00" y="3160888"/>
            <a:ext cx="2859824" cy="36971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20897319">
            <a:off x="-551120" y="2003777"/>
            <a:ext cx="10321757" cy="1638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700" dirty="0" smtClean="0">
                <a:latin typeface="儷黑 Pro"/>
                <a:ea typeface="儷黑 Pro"/>
                <a:cs typeface="儷黑 Pro"/>
              </a:rPr>
              <a:t>不知道什麼時候會想點</a:t>
            </a:r>
            <a:endParaRPr lang="en-US" sz="3700" dirty="0" smtClean="0">
              <a:latin typeface="儷黑 Pro"/>
              <a:ea typeface="儷黑 Pro"/>
              <a:cs typeface="儷黑 Pro"/>
            </a:endParaRPr>
          </a:p>
        </p:txBody>
      </p:sp>
      <p:sp>
        <p:nvSpPr>
          <p:cNvPr id="7" name="Rectangle 6"/>
          <p:cNvSpPr/>
          <p:nvPr/>
        </p:nvSpPr>
        <p:spPr>
          <a:xfrm rot="20897319">
            <a:off x="-1476506" y="958328"/>
            <a:ext cx="10321757" cy="16385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700" dirty="0" smtClean="0">
                <a:latin typeface="儷黑 Pro"/>
                <a:ea typeface="儷黑 Pro"/>
                <a:cs typeface="儷黑 Pro"/>
              </a:rPr>
              <a:t>不知道什麼時候會想</a:t>
            </a:r>
            <a:r>
              <a:rPr lang="zh-TW" altLang="en-US" sz="3700" dirty="0">
                <a:latin typeface="儷黑 Pro"/>
                <a:ea typeface="儷黑 Pro"/>
                <a:cs typeface="儷黑 Pro"/>
              </a:rPr>
              <a:t>看</a:t>
            </a:r>
            <a:endParaRPr lang="en-US" altLang="zh-CHT" sz="3700" dirty="0"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2298715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5222" y="959575"/>
            <a:ext cx="8692444" cy="3785652"/>
          </a:xfrm>
          <a:prstGeom prst="rect">
            <a:avLst/>
          </a:prstGeom>
          <a:solidFill>
            <a:srgbClr val="8064A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我們把</a:t>
            </a:r>
            <a:endParaRPr lang="en-US" altLang="zh-TW" sz="6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  <a:p>
            <a:pPr algn="ctr"/>
            <a:r>
              <a:rPr lang="zh-TW" altLang="en-US" sz="1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廣告</a:t>
            </a:r>
            <a:endParaRPr lang="en-US" altLang="zh-TW" sz="6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2822686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5222" y="959575"/>
            <a:ext cx="8692444" cy="5262979"/>
          </a:xfrm>
          <a:prstGeom prst="rect">
            <a:avLst/>
          </a:prstGeom>
          <a:solidFill>
            <a:srgbClr val="8064A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換成</a:t>
            </a:r>
            <a:r>
              <a:rPr lang="en-US" altLang="zh-TW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 Open Data</a:t>
            </a:r>
          </a:p>
          <a:p>
            <a:pPr algn="ctr"/>
            <a:r>
              <a:rPr lang="zh-TW" altLang="en-US" sz="1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豆知識</a:t>
            </a:r>
            <a:endParaRPr lang="en-US" altLang="zh-TW" sz="18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  <a:p>
            <a:pPr algn="ctr"/>
            <a:r>
              <a:rPr lang="en-US" sz="9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!!!???!!!</a:t>
            </a:r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3845375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15" y="781755"/>
            <a:ext cx="7860474" cy="5349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4624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6927" y="478556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觀光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6927" y="4804559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自然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35041" y="1861950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生活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35041" y="3271334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醫療</a:t>
            </a:r>
          </a:p>
        </p:txBody>
      </p:sp>
      <p:sp>
        <p:nvSpPr>
          <p:cNvPr id="8" name="Rectangle 7"/>
          <p:cNvSpPr/>
          <p:nvPr/>
        </p:nvSpPr>
        <p:spPr>
          <a:xfrm>
            <a:off x="616927" y="1989232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理財</a:t>
            </a:r>
          </a:p>
        </p:txBody>
      </p:sp>
      <p:sp>
        <p:nvSpPr>
          <p:cNvPr id="9" name="Rectangle 8"/>
          <p:cNvSpPr/>
          <p:nvPr/>
        </p:nvSpPr>
        <p:spPr>
          <a:xfrm>
            <a:off x="3735041" y="478556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交通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6927" y="3271334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政治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35041" y="4804559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其他</a:t>
            </a:r>
          </a:p>
        </p:txBody>
      </p:sp>
      <p:sp>
        <p:nvSpPr>
          <p:cNvPr id="14" name="Right Triangle 13"/>
          <p:cNvSpPr/>
          <p:nvPr/>
        </p:nvSpPr>
        <p:spPr>
          <a:xfrm flipH="1">
            <a:off x="5559778" y="3725699"/>
            <a:ext cx="3584222" cy="3100638"/>
          </a:xfrm>
          <a:prstGeom prst="rtTriangl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604000" y="1568763"/>
            <a:ext cx="2134569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8</a:t>
            </a:r>
            <a:endParaRPr lang="en-US" sz="30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15020" y="5620166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>
                <a:solidFill>
                  <a:srgbClr val="FFFFFF"/>
                </a:solidFill>
                <a:latin typeface="儷黑 Pro"/>
                <a:ea typeface="儷黑 Pro"/>
                <a:cs typeface="儷黑 Pro"/>
              </a:rPr>
              <a:t>分類</a:t>
            </a:r>
            <a:endParaRPr lang="en-US" sz="6000" dirty="0">
              <a:solidFill>
                <a:srgbClr val="FFFFFF"/>
              </a:solidFill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2321400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22482" y="1339334"/>
            <a:ext cx="6340197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8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整合</a:t>
            </a:r>
            <a:r>
              <a:rPr lang="en-US" altLang="zh-TW" sz="8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 20 </a:t>
            </a:r>
            <a:r>
              <a:rPr lang="zh-TW" altLang="en-US" sz="8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項</a:t>
            </a:r>
            <a:endParaRPr lang="en-US" altLang="zh-TW" sz="8000" dirty="0" smtClean="0">
              <a:solidFill>
                <a:schemeClr val="bg1"/>
              </a:solidFill>
              <a:latin typeface="儷黑 Pro"/>
              <a:ea typeface="儷黑 Pro"/>
              <a:cs typeface="儷黑 Pro"/>
            </a:endParaRPr>
          </a:p>
          <a:p>
            <a:pPr algn="ctr"/>
            <a:r>
              <a:rPr lang="zh-TW" altLang="en-US" sz="8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你覺得無用的</a:t>
            </a:r>
            <a:endParaRPr lang="en-US" altLang="zh-TW" sz="8000" dirty="0" smtClean="0">
              <a:solidFill>
                <a:schemeClr val="bg1"/>
              </a:solidFill>
              <a:latin typeface="儷黑 Pro"/>
              <a:ea typeface="儷黑 Pro"/>
              <a:cs typeface="儷黑 Pro"/>
            </a:endParaRPr>
          </a:p>
          <a:p>
            <a:pPr algn="ctr"/>
            <a:r>
              <a:rPr lang="en-US" altLang="zh-TW" sz="8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Open Data </a:t>
            </a:r>
            <a:endParaRPr lang="en-US" sz="8000" dirty="0">
              <a:solidFill>
                <a:schemeClr val="bg1"/>
              </a:solidFill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4282614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2" name="Rectangle 1"/>
          <p:cNvSpPr/>
          <p:nvPr/>
        </p:nvSpPr>
        <p:spPr>
          <a:xfrm rot="20357669">
            <a:off x="-1312393" y="1901459"/>
            <a:ext cx="12672546" cy="3395538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20389310">
            <a:off x="5288388" y="73575"/>
            <a:ext cx="390225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b="1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2x</a:t>
            </a:r>
            <a:endParaRPr lang="en-US" sz="30000" b="1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0243" y="281001"/>
            <a:ext cx="6032421" cy="6370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臺北市立動物園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動物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臺北市各級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學校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公園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臺北市公園內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景點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wifi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熱點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停車場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景點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住宿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臺北市104年度颱風期間開放停車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學校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臺北市公私立醫療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院所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臺北市垃圾資源回收、廚餘回收限時收受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點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臺北捷運系統票價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資料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臺北市104年度颱風期間開放停車學校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臺北市公私立醫療院所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臺北市垃圾資源回收、廚餘回收限時收受點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臺北捷運系統票價資料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61169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58130" y="557647"/>
            <a:ext cx="5755319" cy="1015663"/>
          </a:xfrm>
          <a:prstGeom prst="rect">
            <a:avLst/>
          </a:prstGeom>
          <a:solidFill>
            <a:srgbClr val="8064A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豆知識排行榜</a:t>
            </a:r>
            <a:endParaRPr lang="en-US" sz="6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70" y="504602"/>
            <a:ext cx="1310952" cy="13109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830" y="1835857"/>
            <a:ext cx="4955822" cy="4493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3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8111" y="1397020"/>
            <a:ext cx="86924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火力</a:t>
            </a:r>
            <a:endParaRPr lang="en-US" altLang="zh-TW" sz="12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  <a:p>
            <a:pPr algn="ctr"/>
            <a:r>
              <a:rPr lang="zh-TW" altLang="en-US" sz="1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展示</a:t>
            </a:r>
            <a:endParaRPr lang="en-US" sz="1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2282157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7-19 at 下午4.32.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r="8709"/>
          <a:stretch>
            <a:fillRect/>
          </a:stretch>
        </p:blipFill>
        <p:spPr>
          <a:xfrm>
            <a:off x="-1" y="27310"/>
            <a:ext cx="9144001" cy="5028848"/>
          </a:xfrm>
        </p:spPr>
      </p:pic>
      <p:sp>
        <p:nvSpPr>
          <p:cNvPr id="5" name="TextBox 4"/>
          <p:cNvSpPr txBox="1"/>
          <p:nvPr/>
        </p:nvSpPr>
        <p:spPr>
          <a:xfrm>
            <a:off x="1679614" y="5461822"/>
            <a:ext cx="184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000" dirty="0">
              <a:latin typeface="儷黑 Pro"/>
              <a:ea typeface="儷黑 Pro"/>
              <a:cs typeface="儷黑 Pro"/>
            </a:endParaRPr>
          </a:p>
        </p:txBody>
      </p:sp>
      <p:sp>
        <p:nvSpPr>
          <p:cNvPr id="6" name="Rectangle 5"/>
          <p:cNvSpPr/>
          <p:nvPr/>
        </p:nvSpPr>
        <p:spPr>
          <a:xfrm rot="20897319">
            <a:off x="-695029" y="4188947"/>
            <a:ext cx="10321757" cy="1638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200" dirty="0" smtClean="0">
                <a:latin typeface="儷黑 Pro"/>
                <a:ea typeface="儷黑 Pro"/>
                <a:cs typeface="儷黑 Pro"/>
              </a:rPr>
              <a:t>很多資料其實很難使用</a:t>
            </a:r>
            <a:endParaRPr lang="en-US" sz="4200" dirty="0" smtClean="0"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241242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7-19 at 下午4.32.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r="8709"/>
          <a:stretch>
            <a:fillRect/>
          </a:stretch>
        </p:blipFill>
        <p:spPr>
          <a:xfrm>
            <a:off x="-1" y="27310"/>
            <a:ext cx="9144001" cy="5028848"/>
          </a:xfrm>
        </p:spPr>
      </p:pic>
      <p:sp>
        <p:nvSpPr>
          <p:cNvPr id="5" name="TextBox 4"/>
          <p:cNvSpPr txBox="1"/>
          <p:nvPr/>
        </p:nvSpPr>
        <p:spPr>
          <a:xfrm>
            <a:off x="1679614" y="5461822"/>
            <a:ext cx="184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000" dirty="0">
              <a:latin typeface="儷黑 Pro"/>
              <a:ea typeface="儷黑 Pro"/>
              <a:cs typeface="儷黑 Pro"/>
            </a:endParaRPr>
          </a:p>
        </p:txBody>
      </p:sp>
      <p:sp>
        <p:nvSpPr>
          <p:cNvPr id="6" name="Rectangle 5"/>
          <p:cNvSpPr/>
          <p:nvPr/>
        </p:nvSpPr>
        <p:spPr>
          <a:xfrm rot="20897319">
            <a:off x="-695029" y="4188947"/>
            <a:ext cx="10321757" cy="1638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200" dirty="0" smtClean="0">
                <a:latin typeface="儷黑 Pro"/>
                <a:ea typeface="儷黑 Pro"/>
                <a:cs typeface="儷黑 Pro"/>
              </a:rPr>
              <a:t>很多資料其實很難使用</a:t>
            </a:r>
            <a:endParaRPr lang="en-US" sz="4200" dirty="0" smtClean="0">
              <a:latin typeface="儷黑 Pro"/>
              <a:ea typeface="儷黑 Pro"/>
              <a:cs typeface="儷黑 Pro"/>
            </a:endParaRPr>
          </a:p>
        </p:txBody>
      </p:sp>
      <p:sp>
        <p:nvSpPr>
          <p:cNvPr id="7" name="Rectangle 6"/>
          <p:cNvSpPr/>
          <p:nvPr/>
        </p:nvSpPr>
        <p:spPr>
          <a:xfrm rot="20897319">
            <a:off x="713670" y="5172925"/>
            <a:ext cx="10321757" cy="1638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200" dirty="0" smtClean="0">
                <a:latin typeface="儷黑 Pro"/>
                <a:ea typeface="儷黑 Pro"/>
                <a:cs typeface="儷黑 Pro"/>
              </a:rPr>
              <a:t>也很難知道什麼時候會用到</a:t>
            </a:r>
            <a:endParaRPr lang="en-US" sz="4200" dirty="0" smtClean="0"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1360788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20897319">
            <a:off x="-1476506" y="224543"/>
            <a:ext cx="10321757" cy="16385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臺北市垃圾清運點位資訊</a:t>
            </a:r>
            <a:endParaRPr lang="en-US" altLang="zh-CHT" sz="3700" dirty="0" smtClean="0"/>
          </a:p>
        </p:txBody>
      </p:sp>
    </p:spTree>
    <p:extLst>
      <p:ext uri="{BB962C8B-B14F-4D97-AF65-F5344CB8AC3E}">
        <p14:creationId xmlns:p14="http://schemas.microsoft.com/office/powerpoint/2010/main" val="2411151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0897319">
            <a:off x="-551120" y="1269992"/>
            <a:ext cx="10321757" cy="1638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翡翠水庫水情資料</a:t>
            </a:r>
            <a:endParaRPr lang="en-US" sz="3700" dirty="0" smtClean="0">
              <a:latin typeface="儷黑 Pro"/>
              <a:ea typeface="儷黑 Pro"/>
              <a:cs typeface="儷黑 Pro"/>
            </a:endParaRPr>
          </a:p>
        </p:txBody>
      </p:sp>
      <p:sp>
        <p:nvSpPr>
          <p:cNvPr id="7" name="Rectangle 6"/>
          <p:cNvSpPr/>
          <p:nvPr/>
        </p:nvSpPr>
        <p:spPr>
          <a:xfrm rot="20897319">
            <a:off x="-1476506" y="224543"/>
            <a:ext cx="10321757" cy="16385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臺北市垃圾清運點位資訊</a:t>
            </a:r>
            <a:endParaRPr lang="en-US" altLang="zh-CHT" sz="3700" dirty="0" smtClean="0"/>
          </a:p>
        </p:txBody>
      </p:sp>
    </p:spTree>
    <p:extLst>
      <p:ext uri="{BB962C8B-B14F-4D97-AF65-F5344CB8AC3E}">
        <p14:creationId xmlns:p14="http://schemas.microsoft.com/office/powerpoint/2010/main" val="395702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0897319">
            <a:off x="-551120" y="1269992"/>
            <a:ext cx="10321757" cy="1638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翡翠水庫水情資料</a:t>
            </a:r>
            <a:endParaRPr lang="en-US" sz="3700" dirty="0" smtClean="0">
              <a:latin typeface="儷黑 Pro"/>
              <a:ea typeface="儷黑 Pro"/>
              <a:cs typeface="儷黑 Pro"/>
            </a:endParaRPr>
          </a:p>
        </p:txBody>
      </p:sp>
      <p:sp>
        <p:nvSpPr>
          <p:cNvPr id="5" name="Rectangle 4"/>
          <p:cNvSpPr/>
          <p:nvPr/>
        </p:nvSpPr>
        <p:spPr>
          <a:xfrm rot="20897319">
            <a:off x="-580305" y="2610545"/>
            <a:ext cx="10321757" cy="16385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列管後備軍人動態統計表</a:t>
            </a:r>
            <a:endParaRPr lang="en-US" altLang="zh-CHT" sz="3700" dirty="0" smtClean="0"/>
          </a:p>
        </p:txBody>
      </p:sp>
      <p:sp>
        <p:nvSpPr>
          <p:cNvPr id="7" name="Rectangle 6"/>
          <p:cNvSpPr/>
          <p:nvPr/>
        </p:nvSpPr>
        <p:spPr>
          <a:xfrm rot="20897319">
            <a:off x="-1476506" y="224543"/>
            <a:ext cx="10321757" cy="16385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臺北市垃圾清運點位資訊</a:t>
            </a:r>
            <a:endParaRPr lang="en-US" altLang="zh-CHT" sz="3700" dirty="0" smtClean="0"/>
          </a:p>
        </p:txBody>
      </p:sp>
    </p:spTree>
    <p:extLst>
      <p:ext uri="{BB962C8B-B14F-4D97-AF65-F5344CB8AC3E}">
        <p14:creationId xmlns:p14="http://schemas.microsoft.com/office/powerpoint/2010/main" val="2411151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0897319">
            <a:off x="-551120" y="1269992"/>
            <a:ext cx="10321757" cy="1638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翡翠水庫水情資料</a:t>
            </a:r>
            <a:endParaRPr lang="en-US" sz="3700" dirty="0" smtClean="0">
              <a:latin typeface="儷黑 Pro"/>
              <a:ea typeface="儷黑 Pro"/>
              <a:cs typeface="儷黑 Pro"/>
            </a:endParaRPr>
          </a:p>
        </p:txBody>
      </p:sp>
      <p:sp>
        <p:nvSpPr>
          <p:cNvPr id="5" name="Rectangle 4"/>
          <p:cNvSpPr/>
          <p:nvPr/>
        </p:nvSpPr>
        <p:spPr>
          <a:xfrm rot="20897319">
            <a:off x="-580305" y="2610545"/>
            <a:ext cx="10321757" cy="16385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列管後備軍人動態統計表</a:t>
            </a:r>
            <a:endParaRPr lang="en-US" altLang="zh-CHT" sz="3700" dirty="0" smtClean="0"/>
          </a:p>
        </p:txBody>
      </p:sp>
      <p:sp>
        <p:nvSpPr>
          <p:cNvPr id="6" name="Rectangle 5"/>
          <p:cNvSpPr/>
          <p:nvPr/>
        </p:nvSpPr>
        <p:spPr>
          <a:xfrm rot="20897319">
            <a:off x="-551119" y="3883320"/>
            <a:ext cx="10321757" cy="163854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臺北市公廁點位資訊</a:t>
            </a:r>
            <a:endParaRPr lang="en-US" altLang="zh-CHT" sz="3700" dirty="0" smtClean="0"/>
          </a:p>
        </p:txBody>
      </p:sp>
      <p:sp>
        <p:nvSpPr>
          <p:cNvPr id="7" name="Rectangle 6"/>
          <p:cNvSpPr/>
          <p:nvPr/>
        </p:nvSpPr>
        <p:spPr>
          <a:xfrm rot="20897319">
            <a:off x="-1476506" y="224543"/>
            <a:ext cx="10321757" cy="16385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臺北市垃圾清運點位資訊</a:t>
            </a:r>
            <a:endParaRPr lang="en-US" altLang="zh-CHT" sz="3700" dirty="0" smtClean="0"/>
          </a:p>
        </p:txBody>
      </p:sp>
    </p:spTree>
    <p:extLst>
      <p:ext uri="{BB962C8B-B14F-4D97-AF65-F5344CB8AC3E}">
        <p14:creationId xmlns:p14="http://schemas.microsoft.com/office/powerpoint/2010/main" val="2411151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0897319">
            <a:off x="-551120" y="1269992"/>
            <a:ext cx="10321757" cy="1638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翡翠水庫水情資料</a:t>
            </a:r>
            <a:endParaRPr lang="en-US" sz="3700" dirty="0" smtClean="0">
              <a:latin typeface="儷黑 Pro"/>
              <a:ea typeface="儷黑 Pro"/>
              <a:cs typeface="儷黑 Pro"/>
            </a:endParaRPr>
          </a:p>
        </p:txBody>
      </p:sp>
      <p:sp>
        <p:nvSpPr>
          <p:cNvPr id="5" name="Rectangle 4"/>
          <p:cNvSpPr/>
          <p:nvPr/>
        </p:nvSpPr>
        <p:spPr>
          <a:xfrm rot="20897319">
            <a:off x="-580305" y="2610545"/>
            <a:ext cx="10321757" cy="16385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列管後備軍人動態統計表</a:t>
            </a:r>
            <a:endParaRPr lang="en-US" altLang="zh-CHT" sz="3700" dirty="0" smtClean="0"/>
          </a:p>
        </p:txBody>
      </p:sp>
      <p:sp>
        <p:nvSpPr>
          <p:cNvPr id="6" name="Rectangle 5"/>
          <p:cNvSpPr/>
          <p:nvPr/>
        </p:nvSpPr>
        <p:spPr>
          <a:xfrm rot="20897319">
            <a:off x="-551119" y="3883320"/>
            <a:ext cx="10321757" cy="163854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臺北市公廁點位資訊</a:t>
            </a:r>
            <a:endParaRPr lang="en-US" altLang="zh-CHT" sz="3700" dirty="0" smtClean="0"/>
          </a:p>
        </p:txBody>
      </p:sp>
      <p:sp>
        <p:nvSpPr>
          <p:cNvPr id="7" name="Rectangle 6"/>
          <p:cNvSpPr/>
          <p:nvPr/>
        </p:nvSpPr>
        <p:spPr>
          <a:xfrm rot="20897319">
            <a:off x="-1476506" y="224543"/>
            <a:ext cx="10321757" cy="16385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臺北市垃圾清運點位資訊</a:t>
            </a:r>
            <a:endParaRPr lang="en-US" altLang="zh-CHT" sz="3700" dirty="0" smtClean="0"/>
          </a:p>
        </p:txBody>
      </p:sp>
      <p:sp>
        <p:nvSpPr>
          <p:cNvPr id="8" name="Rectangle 7"/>
          <p:cNvSpPr/>
          <p:nvPr/>
        </p:nvSpPr>
        <p:spPr>
          <a:xfrm rot="20897319">
            <a:off x="876345" y="4898998"/>
            <a:ext cx="10321757" cy="16385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/>
              <a:t>臺北市加油站及加氣站分布圖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2411151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222" y="1241798"/>
            <a:ext cx="8692444" cy="3785652"/>
          </a:xfrm>
          <a:prstGeom prst="rect">
            <a:avLst/>
          </a:prstGeom>
          <a:solidFill>
            <a:srgbClr val="8064A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就跟</a:t>
            </a:r>
            <a:endParaRPr lang="en-US" altLang="zh-TW" sz="12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  <a:p>
            <a:pPr algn="ctr"/>
            <a:r>
              <a:rPr lang="zh-TW" altLang="en-US" sz="1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廣告一樣</a:t>
            </a:r>
            <a:endParaRPr lang="en-US" sz="1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721" y="5027450"/>
            <a:ext cx="1171223" cy="117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69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189</Words>
  <Application>Microsoft Macintosh PowerPoint</Application>
  <PresentationFormat>On-screen Show (4:3)</PresentationFormat>
  <Paragraphs>62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Yahoo,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Chun-Yuan Cheng</dc:creator>
  <cp:lastModifiedBy>Chun-Yuan Cheng</cp:lastModifiedBy>
  <cp:revision>35</cp:revision>
  <dcterms:created xsi:type="dcterms:W3CDTF">2015-07-19T08:32:09Z</dcterms:created>
  <dcterms:modified xsi:type="dcterms:W3CDTF">2015-08-01T04:37:16Z</dcterms:modified>
</cp:coreProperties>
</file>